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48"/>
  </p:notesMasterIdLst>
  <p:handoutMasterIdLst>
    <p:handoutMasterId r:id="rId49"/>
  </p:handoutMasterIdLst>
  <p:sldIdLst>
    <p:sldId id="707" r:id="rId2"/>
    <p:sldId id="619" r:id="rId3"/>
    <p:sldId id="630" r:id="rId4"/>
    <p:sldId id="756" r:id="rId5"/>
    <p:sldId id="717" r:id="rId6"/>
    <p:sldId id="718" r:id="rId7"/>
    <p:sldId id="757" r:id="rId8"/>
    <p:sldId id="758" r:id="rId9"/>
    <p:sldId id="721" r:id="rId10"/>
    <p:sldId id="759" r:id="rId11"/>
    <p:sldId id="760" r:id="rId12"/>
    <p:sldId id="724" r:id="rId13"/>
    <p:sldId id="761" r:id="rId14"/>
    <p:sldId id="726" r:id="rId15"/>
    <p:sldId id="762" r:id="rId16"/>
    <p:sldId id="764" r:id="rId17"/>
    <p:sldId id="765" r:id="rId18"/>
    <p:sldId id="729" r:id="rId19"/>
    <p:sldId id="766" r:id="rId20"/>
    <p:sldId id="767" r:id="rId21"/>
    <p:sldId id="731" r:id="rId22"/>
    <p:sldId id="732" r:id="rId23"/>
    <p:sldId id="733" r:id="rId24"/>
    <p:sldId id="734" r:id="rId25"/>
    <p:sldId id="768" r:id="rId26"/>
    <p:sldId id="735" r:id="rId27"/>
    <p:sldId id="769" r:id="rId28"/>
    <p:sldId id="736" r:id="rId29"/>
    <p:sldId id="737" r:id="rId30"/>
    <p:sldId id="738" r:id="rId31"/>
    <p:sldId id="739" r:id="rId32"/>
    <p:sldId id="740" r:id="rId33"/>
    <p:sldId id="742" r:id="rId34"/>
    <p:sldId id="743" r:id="rId35"/>
    <p:sldId id="744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80" r:id="rId46"/>
    <p:sldId id="706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233" autoAdjust="0"/>
  </p:normalViewPr>
  <p:slideViewPr>
    <p:cSldViewPr snapToGrid="0">
      <p:cViewPr varScale="1">
        <p:scale>
          <a:sx n="75" d="100"/>
          <a:sy n="75" d="100"/>
        </p:scale>
        <p:origin x="1848" y="60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60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F3540523-3820-44A3-BEAD-90836C209299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F711B754-269F-42BE-B73E-05C4F5193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5E64DBB0-BC33-4968-BB82-875D71A502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340D039F-A28A-485C-AB9E-ED6CC18F90CF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ED9F66BF-06E4-4F4C-A5F7-CA0C56B6420D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6864395F-E35E-4BE1-AE4D-F4B9EEE158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70519BEC-8343-4976-B6B4-3B7D274AC553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E2FEF-70B3-40A0-A14C-0F0988D9E0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08.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파일 처리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다음 규칙에 따라 화면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ko-KR" altLang="en-US" sz="1600" dirty="0" err="1"/>
              <a:t>데이트피커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에디트텍스트</a:t>
            </a:r>
            <a:r>
              <a:rPr lang="en-US" altLang="ko-KR" sz="1600" dirty="0"/>
              <a:t>, </a:t>
            </a:r>
            <a:r>
              <a:rPr lang="ko-KR" altLang="en-US" sz="1600" dirty="0"/>
              <a:t>버튼을 </a:t>
            </a:r>
            <a:r>
              <a:rPr lang="en-US" altLang="ko-KR" sz="1600" dirty="0"/>
              <a:t>1</a:t>
            </a:r>
            <a:r>
              <a:rPr lang="ko-KR" altLang="en-US" sz="1600" dirty="0"/>
              <a:t>개씩 생성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 :</a:t>
            </a:r>
            <a:r>
              <a:rPr lang="ko-KR" altLang="en-US" sz="1600" dirty="0"/>
              <a:t> </a:t>
            </a:r>
            <a:r>
              <a:rPr lang="en-US" altLang="ko-KR" sz="1600" dirty="0"/>
              <a:t>datePicker1, </a:t>
            </a:r>
            <a:r>
              <a:rPr lang="en-US" altLang="ko-KR" sz="1600" dirty="0" err="1"/>
              <a:t>edtDiary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btnWrite</a:t>
            </a:r>
            <a:endParaRPr lang="ko-KR" altLang="en-US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1" descr="스크린샷 2019-02-04 오후 9.1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07" y="3232103"/>
            <a:ext cx="5754787" cy="32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내용을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en-US" altLang="ko-KR" sz="1600" dirty="0"/>
              <a:t>3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개를 선언</a:t>
            </a:r>
          </a:p>
          <a:p>
            <a:pPr lvl="2"/>
            <a:r>
              <a:rPr lang="ko-KR" altLang="en-US" sz="1600" dirty="0"/>
              <a:t>파일 이름을 지정할 문자열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 → 파일 이름은 “연</a:t>
            </a:r>
            <a:r>
              <a:rPr lang="en-US" altLang="ko-KR" sz="1600" dirty="0"/>
              <a:t>_</a:t>
            </a:r>
            <a:r>
              <a:rPr lang="ko-KR" altLang="en-US" sz="1600" dirty="0"/>
              <a:t>월</a:t>
            </a:r>
            <a:r>
              <a:rPr lang="en-US" altLang="ko-KR" sz="1600" dirty="0"/>
              <a:t>_</a:t>
            </a:r>
            <a:r>
              <a:rPr lang="ko-KR" altLang="en-US" sz="1600" dirty="0"/>
              <a:t>일</a:t>
            </a:r>
            <a:r>
              <a:rPr lang="en-US" altLang="ko-KR" sz="1600" dirty="0"/>
              <a:t>.txt”</a:t>
            </a:r>
            <a:r>
              <a:rPr lang="ko-KR" altLang="en-US" sz="1600" dirty="0"/>
              <a:t>로 지정</a:t>
            </a:r>
          </a:p>
          <a:p>
            <a:pPr lvl="2"/>
            <a:r>
              <a:rPr lang="ko-KR" altLang="en-US" sz="1600" dirty="0" err="1"/>
              <a:t>위젯</a:t>
            </a:r>
            <a:r>
              <a:rPr lang="ko-KR" altLang="en-US" sz="1600" dirty="0"/>
              <a:t> 변수에 </a:t>
            </a:r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</a:p>
          <a:p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24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46651" y="1443905"/>
            <a:ext cx="6050279" cy="4680345"/>
            <a:chOff x="322047" y="1443905"/>
            <a:chExt cx="6050279" cy="4680345"/>
          </a:xfrm>
        </p:grpSpPr>
        <p:pic>
          <p:nvPicPr>
            <p:cNvPr id="4" name="Picture 5" descr="스크린샷 2019-02-04 오후 9.18.5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47" y="1443905"/>
              <a:ext cx="6050125" cy="999677"/>
            </a:xfrm>
            <a:prstGeom prst="rect">
              <a:avLst/>
            </a:prstGeom>
          </p:spPr>
        </p:pic>
        <p:pic>
          <p:nvPicPr>
            <p:cNvPr id="5" name="Picture 6" descr="스크린샷 2019-02-04 오후 9.18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4"/>
            <a:stretch/>
          </p:blipFill>
          <p:spPr>
            <a:xfrm>
              <a:off x="331422" y="2376071"/>
              <a:ext cx="6040904" cy="3748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89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(2) Calendar </a:t>
            </a:r>
            <a:r>
              <a:rPr lang="ko-KR" altLang="en-US" dirty="0"/>
              <a:t>클래스를 이용해 현재 날짜의 연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일을 구한 후에 </a:t>
            </a:r>
            <a:r>
              <a:rPr lang="ko-KR" altLang="en-US" dirty="0" err="1"/>
              <a:t>데이트피커</a:t>
            </a:r>
            <a:r>
              <a:rPr lang="ko-KR" altLang="en-US" dirty="0"/>
              <a:t> 초기화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데이트피커의</a:t>
            </a:r>
            <a:r>
              <a:rPr lang="ko-KR" altLang="en-US" dirty="0"/>
              <a:t> 날짜가 변경되면 변경된 날짜에 해당하는 일기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의 내용을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보여줌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0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67623" y="1115048"/>
            <a:ext cx="5408754" cy="5500802"/>
            <a:chOff x="1801671" y="1115048"/>
            <a:chExt cx="5408754" cy="5500802"/>
          </a:xfrm>
        </p:grpSpPr>
        <p:pic>
          <p:nvPicPr>
            <p:cNvPr id="6" name="Picture 3" descr="스크린샷 2019-02-04 오후 9.21.2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671" y="1115048"/>
              <a:ext cx="5408754" cy="3016242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후 9.21.5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8"/>
            <a:stretch/>
          </p:blipFill>
          <p:spPr>
            <a:xfrm>
              <a:off x="1809732" y="4012540"/>
              <a:ext cx="5384164" cy="2603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436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현재 날짜 파일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_</a:t>
            </a:r>
            <a:r>
              <a:rPr lang="ko-KR" altLang="en-US" dirty="0"/>
              <a:t>월</a:t>
            </a:r>
            <a:r>
              <a:rPr lang="en-US" altLang="ko-KR" dirty="0"/>
              <a:t>_</a:t>
            </a:r>
            <a:r>
              <a:rPr lang="ko-KR" altLang="en-US" dirty="0"/>
              <a:t>일</a:t>
            </a:r>
            <a:r>
              <a:rPr lang="en-US" altLang="ko-KR" dirty="0"/>
              <a:t>.txt)</a:t>
            </a:r>
            <a:r>
              <a:rPr lang="ko-KR" altLang="en-US" dirty="0"/>
              <a:t>을 읽어 일기 내용을 반환하는 </a:t>
            </a:r>
            <a:r>
              <a:rPr lang="en-US" altLang="ko-KR" dirty="0" err="1"/>
              <a:t>readDiary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완성</a:t>
            </a:r>
          </a:p>
        </p:txBody>
      </p:sp>
      <p:pic>
        <p:nvPicPr>
          <p:cNvPr id="4" name="Picture 3" descr="스크린샷 2019-02-04 오후 9.2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11" y="2480600"/>
            <a:ext cx="5898978" cy="39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맨 아래 버튼을 클릭했을 때 동작하는 내용을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완성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60" y="2461978"/>
            <a:ext cx="6180480" cy="36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13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42524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맨 아래 버튼을 클릭했을 때 동작하는 내용을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완성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60" y="2461978"/>
            <a:ext cx="6180480" cy="369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21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내장 메모리 파일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b="0" dirty="0"/>
              <a:t>(1) </a:t>
            </a:r>
            <a:r>
              <a:rPr lang="ko-KR" altLang="en-US" b="0" dirty="0"/>
              <a:t>완성된 코드를 실행하여</a:t>
            </a:r>
            <a:r>
              <a:rPr lang="en-US" altLang="ko-KR" b="0" dirty="0"/>
              <a:t> </a:t>
            </a:r>
            <a:r>
              <a:rPr lang="ko-KR" altLang="en-US" b="0" dirty="0"/>
              <a:t>선택한 날짜에 쓴 일기가 있다면 일기 내용이 보이고 버튼이 </a:t>
            </a:r>
            <a:r>
              <a:rPr lang="en-US" altLang="ko-KR" b="0" dirty="0"/>
              <a:t>&lt;</a:t>
            </a:r>
            <a:r>
              <a:rPr lang="ko-KR" altLang="en-US" b="0" dirty="0"/>
              <a:t>수정하기</a:t>
            </a:r>
            <a:r>
              <a:rPr lang="en-US" altLang="ko-KR" b="0" dirty="0"/>
              <a:t>&gt;</a:t>
            </a:r>
            <a:r>
              <a:rPr lang="ko-KR" altLang="en-US" b="0" dirty="0"/>
              <a:t>로 바뀜</a:t>
            </a:r>
            <a:r>
              <a:rPr lang="en-US" altLang="ko-KR" b="0" dirty="0"/>
              <a:t> </a:t>
            </a:r>
          </a:p>
          <a:p>
            <a:pPr lvl="1"/>
            <a:r>
              <a:rPr lang="en-US" altLang="ko-KR" b="0" dirty="0"/>
              <a:t>(2) </a:t>
            </a:r>
            <a:r>
              <a:rPr lang="ko-KR" altLang="en-US" b="0" dirty="0"/>
              <a:t>선택한 날짜의 일기가 없다면 </a:t>
            </a:r>
            <a:r>
              <a:rPr lang="ko-KR" altLang="en-US" b="0" dirty="0" err="1"/>
              <a:t>에디트텍스트에</a:t>
            </a:r>
            <a:r>
              <a:rPr lang="ko-KR" altLang="en-US" b="0" dirty="0"/>
              <a:t> ‘일기 없음’ 힌트가 보이고 버튼이 </a:t>
            </a:r>
            <a:r>
              <a:rPr lang="en-US" altLang="ko-KR" b="0" dirty="0"/>
              <a:t>&lt;</a:t>
            </a:r>
            <a:r>
              <a:rPr lang="ko-KR" altLang="en-US" b="0" dirty="0"/>
              <a:t>새로 저장</a:t>
            </a:r>
            <a:r>
              <a:rPr lang="en-US" altLang="ko-KR" b="0" dirty="0"/>
              <a:t>&gt;</a:t>
            </a:r>
            <a:r>
              <a:rPr lang="ko-KR" altLang="en-US" b="0" dirty="0"/>
              <a:t>으로 바뀜</a:t>
            </a:r>
            <a:r>
              <a:rPr lang="en-US" altLang="ko-KR" b="0" dirty="0"/>
              <a:t> 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b="0" dirty="0"/>
              <a:t>몇몇 날짜에 일기를 쓰고 저장하기</a:t>
            </a:r>
            <a:r>
              <a:rPr lang="en-US" altLang="ko-KR" b="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5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6FFBEFD-FA4C-4F79-9CDE-126AEECD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1" y="2413182"/>
            <a:ext cx="6234301" cy="38769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5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응용 프로그램 개발 완료</a:t>
            </a:r>
          </a:p>
          <a:p>
            <a:pPr lvl="1"/>
            <a:r>
              <a:rPr lang="en-US" altLang="ko-KR" dirty="0"/>
              <a:t>(1) Android Studio</a:t>
            </a:r>
            <a:r>
              <a:rPr lang="ko-KR" altLang="en-US" dirty="0"/>
              <a:t>에서 제공하는 </a:t>
            </a:r>
            <a:r>
              <a:rPr lang="en-US" altLang="ko-KR" dirty="0"/>
              <a:t>DDMS </a:t>
            </a:r>
            <a:r>
              <a:rPr lang="ko-KR" altLang="en-US" dirty="0"/>
              <a:t>툴을 사용하여 일기가 쓰여진 파일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D3273D-5F74-497A-8092-0BD7904FB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23" y="2837964"/>
            <a:ext cx="4764777" cy="368924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 bwMode="auto">
          <a:xfrm>
            <a:off x="3583885" y="4145453"/>
            <a:ext cx="46082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202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파일을 처리하는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SD </a:t>
            </a:r>
            <a:r>
              <a:rPr lang="ko-KR" altLang="en-US" sz="2400" dirty="0"/>
              <a:t>카드의 파일을 처리하는 방식을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커스텀뷰의</a:t>
            </a:r>
            <a:r>
              <a:rPr lang="ko-KR" altLang="en-US" sz="2400" dirty="0"/>
              <a:t> 작성법을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5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응용 프로그램 개발 완료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파일 </a:t>
            </a:r>
            <a:r>
              <a:rPr lang="en-US" altLang="ko-KR" dirty="0"/>
              <a:t>PC</a:t>
            </a:r>
            <a:r>
              <a:rPr lang="ko-KR" altLang="en-US" dirty="0"/>
              <a:t>로 이동 </a:t>
            </a:r>
            <a:endParaRPr lang="en-US" altLang="ko-KR" dirty="0"/>
          </a:p>
          <a:p>
            <a:pPr lvl="2"/>
            <a:r>
              <a:rPr lang="en-US" altLang="ko-KR" sz="1600" dirty="0"/>
              <a:t>PC</a:t>
            </a:r>
            <a:r>
              <a:rPr lang="ko-KR" altLang="en-US" sz="1600" dirty="0"/>
              <a:t>로 가져올 파일을 선택하고 마우스 오른쪽 버튼을 클릭해서 </a:t>
            </a:r>
            <a:r>
              <a:rPr lang="en-US" altLang="ko-KR" sz="1600" dirty="0"/>
              <a:t>[Save As]</a:t>
            </a:r>
            <a:r>
              <a:rPr lang="ko-KR" altLang="en-US" sz="1600" dirty="0"/>
              <a:t>를 선택하고 </a:t>
            </a:r>
            <a:r>
              <a:rPr lang="en-US" altLang="ko-KR" sz="1600" dirty="0"/>
              <a:t>PC</a:t>
            </a:r>
            <a:r>
              <a:rPr lang="ko-KR" altLang="en-US" sz="1600" dirty="0"/>
              <a:t>의 폴더를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E3ECF-C0EA-4317-A900-D9E558C9D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69" y="3140413"/>
            <a:ext cx="4742461" cy="2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2" y="1341692"/>
            <a:ext cx="7038477" cy="148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16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폴더 파일 처리 </a:t>
            </a:r>
          </a:p>
          <a:p>
            <a:pPr lvl="1"/>
            <a:r>
              <a:rPr lang="ko-KR" altLang="en-US" dirty="0"/>
              <a:t>프로젝트의 </a:t>
            </a:r>
            <a:r>
              <a:rPr lang="en-US" altLang="ko-KR" dirty="0"/>
              <a:t>/res/raw </a:t>
            </a:r>
            <a:r>
              <a:rPr lang="ko-KR" altLang="en-US" dirty="0"/>
              <a:t>폴더에 필요한 파일을 저장해서 사용</a:t>
            </a:r>
          </a:p>
          <a:p>
            <a:pPr lvl="1"/>
            <a:r>
              <a:rPr lang="en-US" altLang="ko-KR" dirty="0" err="1"/>
              <a:t>openRaw</a:t>
            </a:r>
            <a:r>
              <a:rPr lang="en-US" altLang="ko-KR" dirty="0"/>
              <a:t> Resource(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사용해서 접근</a:t>
            </a:r>
            <a:r>
              <a:rPr lang="en-US" altLang="ko-KR" dirty="0"/>
              <a:t>(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프로젝트의 </a:t>
            </a:r>
            <a:r>
              <a:rPr lang="en-US" altLang="ko-KR" dirty="0"/>
              <a:t>/res/raw</a:t>
            </a:r>
            <a:r>
              <a:rPr lang="ko-KR" altLang="en-US" dirty="0"/>
              <a:t>는 프로젝트에 포함된 폴더이므로 읽기 전용만 사용 가능함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B3E9D-2A04-400F-BA5D-D3D367CD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2859324"/>
            <a:ext cx="27813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폴더 파일 읽기 예제 </a:t>
            </a:r>
          </a:p>
          <a:p>
            <a:pPr lvl="1"/>
            <a:r>
              <a:rPr lang="en-US" altLang="ko-KR" dirty="0"/>
              <a:t>res </a:t>
            </a:r>
            <a:r>
              <a:rPr lang="ko-KR" altLang="en-US" dirty="0"/>
              <a:t>폴더에 </a:t>
            </a:r>
            <a:r>
              <a:rPr lang="en-US" altLang="ko-KR" dirty="0"/>
              <a:t>raw </a:t>
            </a:r>
            <a:r>
              <a:rPr lang="ko-KR" altLang="en-US" dirty="0"/>
              <a:t>폴더를 생성하고</a:t>
            </a:r>
            <a:r>
              <a:rPr lang="en-US" altLang="ko-KR" dirty="0"/>
              <a:t>, </a:t>
            </a:r>
            <a:r>
              <a:rPr lang="ko-KR" altLang="en-US" dirty="0"/>
              <a:t>임의의 내용을 입력한 *</a:t>
            </a:r>
            <a:r>
              <a:rPr lang="en-US" altLang="ko-KR" dirty="0"/>
              <a:t>.txt </a:t>
            </a:r>
            <a:r>
              <a:rPr lang="ko-KR" altLang="en-US" dirty="0"/>
              <a:t>파일 복사	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96818" y="2201006"/>
            <a:ext cx="6950364" cy="2679167"/>
            <a:chOff x="1003643" y="2086706"/>
            <a:chExt cx="6950364" cy="2679167"/>
          </a:xfrm>
        </p:grpSpPr>
        <p:pic>
          <p:nvPicPr>
            <p:cNvPr id="5" name="Picture 2" descr="스크린샷 2019-02-04 오후 9.30.5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43" y="2086706"/>
              <a:ext cx="6950364" cy="1778000"/>
            </a:xfrm>
            <a:prstGeom prst="rect">
              <a:avLst/>
            </a:prstGeom>
          </p:spPr>
        </p:pic>
        <p:pic>
          <p:nvPicPr>
            <p:cNvPr id="6" name="Picture 6" descr="스크린샷 2019-02-04 오후 9.31.0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1"/>
            <a:stretch/>
          </p:blipFill>
          <p:spPr>
            <a:xfrm>
              <a:off x="1017210" y="3822604"/>
              <a:ext cx="6904182" cy="943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05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9.3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31" y="1251816"/>
            <a:ext cx="6381939" cy="50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파일 처리의 응용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88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SD </a:t>
            </a:r>
            <a:r>
              <a:rPr lang="ko-KR" altLang="en-US" dirty="0"/>
              <a:t>카드로의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en-US" altLang="ko-KR" dirty="0"/>
              <a:t>SD </a:t>
            </a:r>
            <a:r>
              <a:rPr lang="ko-KR" altLang="en-US" dirty="0"/>
              <a:t>카드 확인 </a:t>
            </a:r>
          </a:p>
          <a:p>
            <a:pPr lvl="1"/>
            <a:r>
              <a:rPr lang="en-US" altLang="ko-KR" dirty="0"/>
              <a:t>MP3 </a:t>
            </a:r>
            <a:r>
              <a:rPr lang="ko-KR" altLang="en-US" dirty="0"/>
              <a:t>파일처럼 여러 응용 프로그램에서 사용되는 경우 </a:t>
            </a:r>
            <a:r>
              <a:rPr lang="en-US" altLang="ko-KR" dirty="0"/>
              <a:t>SD </a:t>
            </a:r>
            <a:r>
              <a:rPr lang="ko-KR" altLang="en-US" dirty="0"/>
              <a:t>카드에 저장해 활용</a:t>
            </a:r>
          </a:p>
          <a:p>
            <a:pPr lvl="1"/>
            <a:r>
              <a:rPr lang="ko-KR" altLang="en-US" dirty="0" err="1"/>
              <a:t>안드로이드는</a:t>
            </a:r>
            <a:r>
              <a:rPr lang="ko-KR" altLang="en-US" dirty="0"/>
              <a:t> </a:t>
            </a:r>
            <a:r>
              <a:rPr lang="en-US" altLang="ko-KR" dirty="0"/>
              <a:t>SD </a:t>
            </a:r>
            <a:r>
              <a:rPr lang="ko-KR" altLang="en-US" dirty="0"/>
              <a:t>카드에 저장된 데이터에 특별한 인증 절차 없이 접근 가능</a:t>
            </a:r>
          </a:p>
          <a:p>
            <a:pPr lvl="1"/>
            <a:r>
              <a:rPr lang="en-US" altLang="ko-KR" dirty="0"/>
              <a:t>AVD </a:t>
            </a:r>
            <a:r>
              <a:rPr lang="ko-KR" altLang="en-US" dirty="0"/>
              <a:t>이름을 선택하고 </a:t>
            </a:r>
            <a:r>
              <a:rPr lang="en-US" altLang="ko-KR" dirty="0"/>
              <a:t>[Edit]</a:t>
            </a:r>
            <a:r>
              <a:rPr lang="ko-KR" altLang="en-US" dirty="0"/>
              <a:t>를 클릭하면 사용하는 </a:t>
            </a:r>
            <a:r>
              <a:rPr lang="en-US" altLang="ko-KR" dirty="0"/>
              <a:t>SD </a:t>
            </a:r>
            <a:r>
              <a:rPr lang="ko-KR" altLang="en-US" dirty="0"/>
              <a:t>카드를 확인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20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SD </a:t>
            </a:r>
            <a:r>
              <a:rPr lang="ko-KR" altLang="en-US" dirty="0"/>
              <a:t>카드로의 접근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457A1-98F5-4134-B246-66B5DB95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" y="1582264"/>
            <a:ext cx="7801105" cy="40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1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/>
              <a:t>(1) Device File Explorer</a:t>
            </a:r>
            <a:r>
              <a:rPr lang="ko-KR" altLang="en-US" dirty="0"/>
              <a:t>에서 </a:t>
            </a:r>
            <a:r>
              <a:rPr lang="en-US" altLang="ko-KR" dirty="0"/>
              <a:t>/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폴더 또는</a:t>
            </a:r>
            <a:r>
              <a:rPr lang="en-US" altLang="ko-KR" dirty="0"/>
              <a:t>/storage/emulated/0 </a:t>
            </a:r>
            <a:r>
              <a:rPr lang="ko-KR" altLang="en-US" dirty="0"/>
              <a:t>폴더에 텍스트 파일 올리기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283116B-5B7E-444B-8077-93A126C66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08" y="2390675"/>
            <a:ext cx="5343384" cy="40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4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카드에서 파일 읽기</a:t>
            </a:r>
          </a:p>
          <a:p>
            <a:pPr lvl="1"/>
            <a:r>
              <a:rPr lang="en-US" altLang="ko-KR" dirty="0"/>
              <a:t>(2) AndroidManifest.xml </a:t>
            </a:r>
            <a:r>
              <a:rPr lang="ko-KR" altLang="en-US" dirty="0"/>
              <a:t>파일에 </a:t>
            </a:r>
            <a:r>
              <a:rPr lang="en-US" altLang="ko-KR" dirty="0"/>
              <a:t>SD </a:t>
            </a:r>
            <a:r>
              <a:rPr lang="ko-KR" altLang="en-US" dirty="0"/>
              <a:t>카드를 사용할 수 있도록 </a:t>
            </a:r>
            <a:r>
              <a:rPr lang="ko-KR" altLang="en-US" dirty="0" err="1"/>
              <a:t>퍼미션</a:t>
            </a:r>
            <a:r>
              <a:rPr lang="ko-KR" altLang="en-US" dirty="0"/>
              <a:t> 및 </a:t>
            </a:r>
            <a:r>
              <a:rPr lang="en-US" altLang="ko-KR" dirty="0"/>
              <a:t>application</a:t>
            </a:r>
            <a:r>
              <a:rPr lang="ko-KR" altLang="en-US" dirty="0"/>
              <a:t>에 관련 속성 추가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6" y="2495482"/>
            <a:ext cx="6220742" cy="98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스크린샷 2019-02-04 오후 9.3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62" y="3721949"/>
            <a:ext cx="6236534" cy="23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파일 처리의 기본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파일 처리의 응용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124802"/>
            <a:ext cx="5805905" cy="53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62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카드에 폴더 및 파일 생성 예제</a:t>
            </a:r>
          </a:p>
          <a:p>
            <a:pPr lvl="1"/>
            <a:r>
              <a:rPr lang="en-US" altLang="ko-KR" dirty="0"/>
              <a:t>Environment </a:t>
            </a:r>
            <a:r>
              <a:rPr lang="ko-KR" altLang="en-US" dirty="0"/>
              <a:t>클래스의 정적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 </a:t>
            </a:r>
            <a:r>
              <a:rPr lang="en-US" altLang="ko-KR" dirty="0"/>
              <a:t>SD</a:t>
            </a:r>
            <a:r>
              <a:rPr lang="ko-KR" altLang="en-US" dirty="0"/>
              <a:t>카드의 동작 여부 및 관련 폴더 경로 구함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9.3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82" y="2333871"/>
            <a:ext cx="6695637" cy="24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7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1928CE-7C53-4465-B2D3-EAF064CC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69650"/>
            <a:ext cx="4659041" cy="3256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9D8C49-B0E5-4CE5-A6CC-A46EF104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98" y="4158420"/>
            <a:ext cx="4659042" cy="2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8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지정한 폴더의 하위 폴더 및 파일 목록에 접근하기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특정 폴더의 하위 폴더 및 파일 목록은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사용하여 접근함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반환값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File[ ]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9.3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5" y="2524575"/>
            <a:ext cx="6329008" cy="19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D3A2819-9EEC-46CB-8D4D-E3952780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39" y="1097907"/>
            <a:ext cx="4889322" cy="55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Project8_2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com.cookandroid.project8_2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0E2821-C585-47BF-BED0-18EE6936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75" y="2779963"/>
            <a:ext cx="2208250" cy="38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7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en-US" altLang="ko-KR" dirty="0"/>
              <a:t>(Custom Widget)</a:t>
            </a:r>
            <a:r>
              <a:rPr lang="ko-KR" altLang="en-US" dirty="0"/>
              <a:t>을 직접 만들어 </a:t>
            </a:r>
            <a:r>
              <a:rPr lang="en-US" altLang="ko-KR" dirty="0"/>
              <a:t>activity_main.xml</a:t>
            </a:r>
            <a:r>
              <a:rPr lang="ko-KR" altLang="en-US" dirty="0"/>
              <a:t>에 넣어 사용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프로젝트의 </a:t>
            </a:r>
            <a:r>
              <a:rPr lang="en-US" altLang="ko-KR" dirty="0"/>
              <a:t>[ java]-[</a:t>
            </a:r>
            <a:r>
              <a:rPr lang="ko-KR" altLang="en-US" dirty="0" err="1"/>
              <a:t>패키지명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 클릭</a:t>
            </a:r>
            <a:endParaRPr lang="en-US" altLang="ko-KR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[New]-[Java Class] </a:t>
            </a:r>
            <a:r>
              <a:rPr lang="ko-KR" altLang="en-US" dirty="0"/>
              <a:t>선택 </a:t>
            </a:r>
            <a:r>
              <a:rPr lang="en-US" altLang="ko-KR" dirty="0"/>
              <a:t>- [Create New Class] </a:t>
            </a:r>
            <a:r>
              <a:rPr lang="ko-KR" altLang="en-US" dirty="0"/>
              <a:t>창의 </a:t>
            </a:r>
            <a:r>
              <a:rPr lang="en-US" altLang="ko-KR" dirty="0"/>
              <a:t>Name</a:t>
            </a:r>
            <a:r>
              <a:rPr lang="ko-KR" altLang="en-US" dirty="0"/>
              <a:t>에 ‘</a:t>
            </a:r>
            <a:r>
              <a:rPr lang="en-US" altLang="ko-KR" dirty="0" err="1"/>
              <a:t>myPictureView</a:t>
            </a:r>
            <a:r>
              <a:rPr lang="en-US" altLang="ko-KR" dirty="0"/>
              <a:t>’</a:t>
            </a:r>
            <a:r>
              <a:rPr lang="ko-KR" altLang="en-US" dirty="0"/>
              <a:t> 입력하고 </a:t>
            </a:r>
            <a:r>
              <a:rPr lang="en-US" altLang="ko-KR" dirty="0"/>
              <a:t>&lt;OK&gt;</a:t>
            </a:r>
            <a:r>
              <a:rPr lang="ko-KR" altLang="en-US" dirty="0"/>
              <a:t> 클릭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775BAD-2518-43F8-B283-A5A8EF3B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9" y="3760824"/>
            <a:ext cx="5498357" cy="29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3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생성된 </a:t>
            </a:r>
            <a:r>
              <a:rPr lang="en-US" altLang="ko-KR" dirty="0"/>
              <a:t>public class </a:t>
            </a:r>
            <a:r>
              <a:rPr lang="en-US" altLang="ko-KR" dirty="0" err="1"/>
              <a:t>myPictureView</a:t>
            </a:r>
            <a:r>
              <a:rPr lang="ko-KR" altLang="en-US" dirty="0"/>
              <a:t>와 </a:t>
            </a:r>
            <a:r>
              <a:rPr lang="en-US" altLang="ko-KR" dirty="0"/>
              <a:t>{ </a:t>
            </a:r>
            <a:r>
              <a:rPr lang="ko-KR" altLang="en-US" dirty="0"/>
              <a:t>사이에 </a:t>
            </a:r>
            <a:r>
              <a:rPr lang="en-US" altLang="ko-KR" b="1" dirty="0"/>
              <a:t>extends View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en-US" altLang="ko-KR" sz="1600" dirty="0" err="1"/>
              <a:t>myPictureView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내부에서 </a:t>
            </a:r>
            <a:r>
              <a:rPr lang="en-US" altLang="ko-KR" sz="1600" b="0" dirty="0"/>
              <a:t>View(</a:t>
            </a:r>
            <a:r>
              <a:rPr lang="en-US" altLang="ko-KR" sz="1600" b="0" dirty="0" err="1"/>
              <a:t>context:Context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attrs:AttributeSet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를 </a:t>
            </a:r>
            <a:r>
              <a:rPr lang="ko-KR" altLang="en-US" sz="1600" b="0" dirty="0" err="1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4 오후 9.40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65" y="3193200"/>
            <a:ext cx="6132871" cy="26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 descr="스크린샷 2019-02-04 오후 9.41.3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13" y="2387260"/>
            <a:ext cx="5866375" cy="43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다음의 규칙을 따라 </a:t>
            </a:r>
            <a:r>
              <a:rPr lang="en-US" altLang="ko-KR" dirty="0"/>
              <a:t>activity_main.xml</a:t>
            </a:r>
            <a:r>
              <a:rPr lang="ko-KR" altLang="en-US" dirty="0"/>
              <a:t>을 코딩</a:t>
            </a:r>
          </a:p>
          <a:p>
            <a:pPr lvl="2"/>
            <a:r>
              <a:rPr lang="ko-KR" altLang="en-US" sz="1600" dirty="0"/>
              <a:t>가로 레이아웃에 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 생성</a:t>
            </a:r>
          </a:p>
          <a:p>
            <a:pPr lvl="2"/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위젯인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myPictureView</a:t>
            </a:r>
            <a:r>
              <a:rPr lang="ko-KR" altLang="en-US" sz="1600" dirty="0"/>
              <a:t>를 생성</a:t>
            </a:r>
          </a:p>
          <a:p>
            <a:pPr lvl="2"/>
            <a:r>
              <a:rPr lang="ko-KR" altLang="en-US" sz="1600" dirty="0" err="1"/>
              <a:t>위젯의</a:t>
            </a:r>
            <a:r>
              <a:rPr lang="ko-KR" altLang="en-US" sz="1600" dirty="0"/>
              <a:t> 이름은 </a:t>
            </a:r>
            <a:r>
              <a:rPr lang="en-US" altLang="ko-KR" sz="1600" dirty="0" err="1"/>
              <a:t>btnPrev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btnNext</a:t>
            </a:r>
            <a:r>
              <a:rPr lang="en-US" altLang="ko-KR" sz="1600" dirty="0"/>
              <a:t>, myPictureView1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7294" y="3464199"/>
            <a:ext cx="8729412" cy="3393801"/>
            <a:chOff x="2985856" y="3064796"/>
            <a:chExt cx="8448321" cy="3324283"/>
          </a:xfrm>
        </p:grpSpPr>
        <p:pic>
          <p:nvPicPr>
            <p:cNvPr id="8" name="Picture 1" descr="스크린샷 2019-02-04 오후 9.42.15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2"/>
            <a:stretch/>
          </p:blipFill>
          <p:spPr>
            <a:xfrm>
              <a:off x="2985856" y="3064796"/>
              <a:ext cx="5491414" cy="1382223"/>
            </a:xfrm>
            <a:prstGeom prst="rect">
              <a:avLst/>
            </a:prstGeom>
          </p:spPr>
        </p:pic>
        <p:pic>
          <p:nvPicPr>
            <p:cNvPr id="7" name="Picture 3" descr="스크린샷 2019-02-04 오후 9.42.2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4"/>
            <a:stretch/>
          </p:blipFill>
          <p:spPr>
            <a:xfrm>
              <a:off x="5965669" y="4279039"/>
              <a:ext cx="5468508" cy="211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84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파일 처리의 기본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7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그림 파일을 </a:t>
            </a:r>
            <a:r>
              <a:rPr lang="en-US" altLang="ko-KR" dirty="0"/>
              <a:t>SD </a:t>
            </a:r>
            <a:r>
              <a:rPr lang="ko-KR" altLang="en-US" dirty="0"/>
              <a:t>카드에 미리 넣어둠</a:t>
            </a:r>
          </a:p>
          <a:p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E74E12A-0643-4807-9036-25CDB47A5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4" y="2488559"/>
            <a:ext cx="4148652" cy="3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MainActivity.java</a:t>
            </a:r>
            <a:r>
              <a:rPr lang="ko-KR" altLang="en-US" dirty="0"/>
              <a:t>에 다음 내용의 변소를 전역변수로 선언하여 코딩</a:t>
            </a:r>
            <a:endParaRPr lang="en-US" altLang="ko-KR" dirty="0"/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en-US" altLang="ko-KR" sz="1600" dirty="0"/>
              <a:t>3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SD </a:t>
            </a:r>
            <a:r>
              <a:rPr lang="ko-KR" altLang="en-US" sz="1600" dirty="0"/>
              <a:t>카드에서 읽어올 이미지 파일 배열과 파일명 문자열 변수</a:t>
            </a:r>
          </a:p>
          <a:p>
            <a:pPr lvl="2"/>
            <a:r>
              <a:rPr lang="ko-KR" altLang="en-US" sz="1600" dirty="0" err="1"/>
              <a:t>위젯</a:t>
            </a:r>
            <a:r>
              <a:rPr lang="ko-KR" altLang="en-US" sz="1600" dirty="0"/>
              <a:t> 변수에 </a:t>
            </a:r>
            <a:r>
              <a:rPr lang="en-US" altLang="ko-KR" sz="1600" dirty="0"/>
              <a:t>activity_main.xml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942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C1FDB-5D85-4D43-9202-FDF9E8A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4" y="1267532"/>
            <a:ext cx="6143315" cy="5162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79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DECAFB-4053-4F42-809A-55D00655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94" y="3123086"/>
            <a:ext cx="6952164" cy="32426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</a:t>
            </a:r>
            <a:r>
              <a:rPr lang="en-US" altLang="ko-KR" dirty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8-19]</a:t>
            </a:r>
            <a:r>
              <a:rPr lang="ko-KR" altLang="en-US" dirty="0"/>
              <a:t>의 </a:t>
            </a:r>
            <a:r>
              <a:rPr lang="en-US" altLang="ko-KR" dirty="0"/>
              <a:t>18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에 코딩</a:t>
            </a:r>
            <a:endParaRPr lang="en-US" altLang="ko-KR" dirty="0"/>
          </a:p>
          <a:p>
            <a:pPr lvl="2"/>
            <a:r>
              <a:rPr lang="en-US" altLang="ko-KR" sz="1600" dirty="0"/>
              <a:t>SD </a:t>
            </a:r>
            <a:r>
              <a:rPr lang="ko-KR" altLang="en-US" sz="1600" dirty="0"/>
              <a:t>카드의 </a:t>
            </a:r>
            <a:r>
              <a:rPr lang="en-US" altLang="ko-KR" sz="1600" dirty="0"/>
              <a:t>/storage/emulated/0/Pictures(</a:t>
            </a:r>
            <a:r>
              <a:rPr lang="ko-KR" altLang="en-US" sz="1600" dirty="0"/>
              <a:t>또는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sdcard</a:t>
            </a:r>
            <a:r>
              <a:rPr lang="en-US" altLang="ko-KR" sz="1600" dirty="0"/>
              <a:t>/Pictures) </a:t>
            </a:r>
            <a:r>
              <a:rPr lang="ko-KR" altLang="en-US" sz="1600" dirty="0"/>
              <a:t>폴더에서 파일을 읽어오고</a:t>
            </a:r>
            <a:r>
              <a:rPr lang="en-US" altLang="ko-KR" sz="1600" dirty="0"/>
              <a:t>, </a:t>
            </a:r>
            <a:r>
              <a:rPr lang="ko-KR" altLang="en-US" sz="1600" dirty="0"/>
              <a:t>첫 번째 파일을 </a:t>
            </a: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출력하기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276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8-2 </a:t>
            </a:r>
            <a:r>
              <a:rPr lang="ko-KR" altLang="en-US" dirty="0"/>
              <a:t>간단 이미지 </a:t>
            </a:r>
            <a:r>
              <a:rPr lang="ko-KR" altLang="en-US" dirty="0" err="1"/>
              <a:t>뷰어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버튼을 클릭하면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정의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25DD1C-4C2E-4B0F-B93B-2DAEF102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02" y="4380161"/>
            <a:ext cx="1857991" cy="18343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AF094-5590-454F-A864-2F51179577E3}"/>
              </a:ext>
            </a:extLst>
          </p:cNvPr>
          <p:cNvGrpSpPr/>
          <p:nvPr/>
        </p:nvGrpSpPr>
        <p:grpSpPr>
          <a:xfrm>
            <a:off x="1357141" y="2441640"/>
            <a:ext cx="4883020" cy="4338536"/>
            <a:chOff x="1357141" y="2441640"/>
            <a:chExt cx="4883020" cy="433853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EFEFDE-FE17-4A00-8DF5-1C723262183F}"/>
                </a:ext>
              </a:extLst>
            </p:cNvPr>
            <p:cNvGrpSpPr/>
            <p:nvPr/>
          </p:nvGrpSpPr>
          <p:grpSpPr>
            <a:xfrm>
              <a:off x="1366869" y="2441640"/>
              <a:ext cx="4873292" cy="4338536"/>
              <a:chOff x="1257299" y="1235414"/>
              <a:chExt cx="6002258" cy="53599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E06CD2D-B5DA-40FD-A7A6-D506793B4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299" y="4650491"/>
                <a:ext cx="5972269" cy="1944861"/>
              </a:xfrm>
              <a:prstGeom prst="rect">
                <a:avLst/>
              </a:prstGeom>
            </p:spPr>
          </p:pic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05D0C7B-E567-43FB-A71B-290C7A98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7299" y="1235414"/>
                <a:ext cx="6002258" cy="341507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D99E7F6-FABF-4E1E-A790-6D1DD70E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7141" y="2442697"/>
              <a:ext cx="4848944" cy="86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844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특정 폴더의 하위 폴더 및 파일 목록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D8448-8823-4D23-BE17-CB10F40C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55" y="1849876"/>
            <a:ext cx="6712490" cy="27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3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내장 메모리 파일 처리</a:t>
            </a:r>
          </a:p>
          <a:p>
            <a:pPr lvl="1"/>
            <a:r>
              <a:rPr lang="ko-KR" altLang="en-US" dirty="0" err="1"/>
              <a:t>앱을</a:t>
            </a:r>
            <a:r>
              <a:rPr lang="ko-KR" altLang="en-US" dirty="0"/>
              <a:t> 종료하고 다시 실행할 때 사용한 곳에서 이어서 작업하고 싶은 경우 사용</a:t>
            </a:r>
          </a:p>
          <a:p>
            <a:pPr lvl="1"/>
            <a:r>
              <a:rPr lang="ko-KR" altLang="en-US" dirty="0"/>
              <a:t> 내장 메모리의 저장 위치 </a:t>
            </a:r>
            <a:r>
              <a:rPr lang="en-US" altLang="ko-KR" dirty="0"/>
              <a:t>: </a:t>
            </a:r>
            <a:r>
              <a:rPr lang="en-US" altLang="ko-KR" b="1" dirty="0"/>
              <a:t>/data/data/</a:t>
            </a:r>
            <a:r>
              <a:rPr lang="ko-KR" altLang="en-US" b="1" dirty="0" err="1"/>
              <a:t>패키지명</a:t>
            </a:r>
            <a:r>
              <a:rPr lang="en-US" altLang="ko-KR" b="1" dirty="0"/>
              <a:t>/files </a:t>
            </a:r>
            <a:r>
              <a:rPr lang="ko-KR" altLang="en-US" dirty="0"/>
              <a:t>폴더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08" y="2905168"/>
            <a:ext cx="5846585" cy="24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처리 기본 </a:t>
            </a:r>
            <a:r>
              <a:rPr lang="en-US" altLang="ko-KR" dirty="0"/>
              <a:t>XML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 descr="스크린샷 2019-02-04 오후 9.13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43" y="1819012"/>
            <a:ext cx="6150114" cy="2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7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처리 기본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56194" y="1826865"/>
            <a:ext cx="5831612" cy="4822337"/>
            <a:chOff x="590834" y="1826865"/>
            <a:chExt cx="5831612" cy="48223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999" y="1826865"/>
              <a:ext cx="5816923" cy="2860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34" y="4647798"/>
              <a:ext cx="5831612" cy="2001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142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60" y="1397215"/>
            <a:ext cx="5875680" cy="332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5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내장 메모리 파일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8-1 </a:t>
            </a:r>
            <a:r>
              <a:rPr lang="ko-KR" altLang="en-US" dirty="0"/>
              <a:t>간단 일기장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Project8_1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com.cookandroid.project8_1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F84A7-F450-48C9-9CE5-1DAD8F3C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668" y="2815591"/>
            <a:ext cx="2210663" cy="39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4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</TotalTime>
  <Words>1316</Words>
  <Application>Microsoft Office PowerPoint</Application>
  <PresentationFormat>화면 슬라이드 쇼(4:3)</PresentationFormat>
  <Paragraphs>160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내장 메모리 파일 처리</vt:lpstr>
      <vt:lpstr>1. 파일 처리 기본 ▶내장 메모리 파일 처리</vt:lpstr>
      <vt:lpstr>1. 파일 처리 기본 ▶내장 메모리 파일 처리</vt:lpstr>
      <vt:lpstr>1. 내장 메모리 파일 처리</vt:lpstr>
      <vt:lpstr>2. raw 폴더 파일 처리</vt:lpstr>
      <vt:lpstr>2. raw 폴더 파일 처리</vt:lpstr>
      <vt:lpstr>2. raw 폴더 파일 처리</vt:lpstr>
      <vt:lpstr>PowerPoint 프레젠테이션</vt:lpstr>
      <vt:lpstr>0. SD 카드로의 접근</vt:lpstr>
      <vt:lpstr>0. SD 카드로의 접근</vt:lpstr>
      <vt:lpstr>1. SD 카드에서 파일 읽기</vt:lpstr>
      <vt:lpstr>2. 파일 처리 응용 ▶SD 카드에서 파일 읽기</vt:lpstr>
      <vt:lpstr>1. SD 카드에서 파일 읽기</vt:lpstr>
      <vt:lpstr>2. SD 카드에 폴더 및 파일 생성하기</vt:lpstr>
      <vt:lpstr>2. SD 카드에 폴더 및 파일 생성하기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3. 특정 폴더의 하위 폴더 및 파일 목록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551</cp:revision>
  <dcterms:created xsi:type="dcterms:W3CDTF">2007-11-27T23:54:21Z</dcterms:created>
  <dcterms:modified xsi:type="dcterms:W3CDTF">2022-01-12T02:40:05Z</dcterms:modified>
</cp:coreProperties>
</file>